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90" r:id="rId34"/>
    <p:sldId id="289" r:id="rId35"/>
    <p:sldId id="291" r:id="rId36"/>
    <p:sldId id="292" r:id="rId37"/>
    <p:sldId id="293" r:id="rId38"/>
    <p:sldId id="294" r:id="rId39"/>
    <p:sldId id="295" r:id="rId40"/>
    <p:sldId id="296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608" r:id="rId9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99" d="100"/>
          <a:sy n="99" d="100"/>
        </p:scale>
        <p:origin x="5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6EB49-DE87-4583-8089-437B7BFF2A2A}" type="datetimeFigureOut">
              <a:rPr lang="en-IN" smtClean="0"/>
              <a:t>04-09-2023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89E00-ED66-4075-8BAD-378CB07A9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5732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6EB49-DE87-4583-8089-437B7BFF2A2A}" type="datetimeFigureOut">
              <a:rPr lang="en-IN" smtClean="0"/>
              <a:t>04-09-2023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89E00-ED66-4075-8BAD-378CB07A9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7476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6EB49-DE87-4583-8089-437B7BFF2A2A}" type="datetimeFigureOut">
              <a:rPr lang="en-IN" smtClean="0"/>
              <a:t>04-09-2023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89E00-ED66-4075-8BAD-378CB07A9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2751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6EB49-DE87-4583-8089-437B7BFF2A2A}" type="datetimeFigureOut">
              <a:rPr lang="en-IN" smtClean="0"/>
              <a:t>04-09-2023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89E00-ED66-4075-8BAD-378CB07A9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630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6EB49-DE87-4583-8089-437B7BFF2A2A}" type="datetimeFigureOut">
              <a:rPr lang="en-IN" smtClean="0"/>
              <a:t>04-09-2023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89E00-ED66-4075-8BAD-378CB07A9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2588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6EB49-DE87-4583-8089-437B7BFF2A2A}" type="datetimeFigureOut">
              <a:rPr lang="en-IN" smtClean="0"/>
              <a:t>04-09-2023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89E00-ED66-4075-8BAD-378CB07A9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3562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6EB49-DE87-4583-8089-437B7BFF2A2A}" type="datetimeFigureOut">
              <a:rPr lang="en-IN" smtClean="0"/>
              <a:t>04-09-2023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89E00-ED66-4075-8BAD-378CB07A9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3047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6EB49-DE87-4583-8089-437B7BFF2A2A}" type="datetimeFigureOut">
              <a:rPr lang="en-IN" smtClean="0"/>
              <a:t>04-09-2023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89E00-ED66-4075-8BAD-378CB07A9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4623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6EB49-DE87-4583-8089-437B7BFF2A2A}" type="datetimeFigureOut">
              <a:rPr lang="en-IN" smtClean="0"/>
              <a:t>04-09-2023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89E00-ED66-4075-8BAD-378CB07A9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6637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6EB49-DE87-4583-8089-437B7BFF2A2A}" type="datetimeFigureOut">
              <a:rPr lang="en-IN" smtClean="0"/>
              <a:t>04-09-2023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89E00-ED66-4075-8BAD-378CB07A9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778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6EB49-DE87-4583-8089-437B7BFF2A2A}" type="datetimeFigureOut">
              <a:rPr lang="en-IN" smtClean="0"/>
              <a:t>04-09-2023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89E00-ED66-4075-8BAD-378CB07A9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2636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C6EB49-DE87-4583-8089-437B7BFF2A2A}" type="datetimeFigureOut">
              <a:rPr lang="en-IN" smtClean="0"/>
              <a:t>04-09-2023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289E00-ED66-4075-8BAD-378CB07A9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68743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081268-9560-B7F3-C627-53AE4A5E4931}"/>
              </a:ext>
            </a:extLst>
          </p:cNvPr>
          <p:cNvSpPr/>
          <p:nvPr/>
        </p:nvSpPr>
        <p:spPr>
          <a:xfrm>
            <a:off x="2832788" y="2806349"/>
            <a:ext cx="68355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Basics of Cyber Security</a:t>
            </a:r>
            <a:endParaRPr lang="en-US" sz="5400" b="0" cap="none" spc="0" dirty="0">
              <a:ln w="0"/>
              <a:solidFill>
                <a:schemeClr val="accent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49519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6D264B-E49A-B7AE-A324-0B27DD42A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62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DCBF6C-0BE2-D6ED-9942-1549792B2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65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691CA7-3372-9254-6ED2-CA8A19DF2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512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5AB87C-6D13-CB8E-AF9D-0CF5A2326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19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ABDEC3-5892-AA6D-EBF1-CBDB99509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25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45B63B-A3C7-AB08-F01E-B2C0E6C86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845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1CCC41-894E-2805-1EDA-4C653DC4A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18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47C678-85CE-A3BA-8E64-9636B7573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078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1A547D-C099-D26B-030C-C4E53C279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513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404BDC-ABC0-6189-6633-14BB080F9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199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81AD82-8AC6-32C2-0521-29818E1FF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153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C9AAC9-1C5B-9FD0-855A-652EF07AE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87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B5E91A-B9DD-E456-B8D0-A1CA0C158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995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869DEF-6D0C-CC4D-587F-FCBA8B368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427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BF87CA-C6D1-CBF2-0047-B924418F2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55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E69C78-E373-D513-E827-6E6667786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24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92D71-CC22-2077-E636-AAE891DB5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598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DDA543-D5EC-F3AD-F3C6-66D3A9052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7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D9142-B8C8-D647-AC3A-0778FFA27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82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4ABBA1-376B-FB01-72B7-9E887D95E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531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3391C9-017F-FBCC-D88F-8DFBE78C7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19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217D84-F2A0-DE0A-B6D9-8C2BC4F7C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582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51838F-A8DF-A5EF-2855-A7B2F35E6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75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9E3C6A-A382-B607-CD40-CABCCC180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2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118D19-7B8C-B2B2-2495-5FB520784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2785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BD29A6-103F-1DEA-6E0A-65716DC6F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0072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EC7571-4505-4661-586A-FAEE76BDE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257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709AE0-CCE4-EA5E-2AB4-09EA1AB9E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942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782D68-626F-CC54-0EF1-84F52C089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241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EFE20-2501-0E52-91DA-95814F1F9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98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D9DD35-3D91-F6EF-4E30-B26EF9D48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378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A0FA0D-1A12-D29E-63B7-0699DF1D9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1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A19337-863D-E91E-2CD7-87C3542FE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423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8DAF8F-2EFB-0F1B-5EF6-4F296ACD8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3785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189132-14F3-AE00-D7E1-47CEC9DFC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125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B27154-87B1-2DC2-C9E0-F401427C2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4531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F0A9A7-B5A8-C391-5FC1-C7E64BE6F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005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4929FE-D3FA-A20E-0272-7AED1CBE1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3055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1928CF-44B4-873D-172B-413D27886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5858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F2C45E-8807-5CDA-755F-A6F9BF3A2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108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F56FAB-CA8C-7E38-3901-7B9DAF42F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265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0622A4-7169-1DBA-D7DE-56F65396E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111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55767D-D2C9-414A-8D8D-DE65DBC77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00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D2B970-F06E-70F3-DFCC-A6261D694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702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0C88F2-53C8-5556-2226-76C937FAF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505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BBFE04-5A7E-313B-30D1-7F189A1AC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093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E03EA8-4B28-8FE4-6BCF-6623FD4C3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028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B31EB1-1F76-BB28-D965-206253FC7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253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712471-0360-3CBD-76C6-2233CF56C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880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5845A4-10ED-4D26-60F0-2155A1CC4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209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F481CA-89CD-8D4A-D4F7-24BA15389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106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59EF01-8837-1764-A315-60912283D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482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D52EC2-469A-E21B-82C6-0ADE8C433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3991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622811-A981-16B7-E6B9-701B97F22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82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7E8D3E-F21F-7CD5-414E-7C61BADEF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680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1D1CF1-7EB4-4695-7858-0275A8F0F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496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C4F400-988F-E8F5-BFBF-0C7696D00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339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2E084D-24CB-58E1-00CE-E689B3FBE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200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1CA166-BDD0-A4D6-54C8-F43F01B80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176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208F30-9AB3-9EEE-F31C-44400E4F6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0550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00E83E-FEA2-E503-FBA6-07D085160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5945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385B0E-1A62-E0EE-7487-2747464C5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578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C6E55A-1888-8C08-1A34-BFF2B19E3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409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F81346-69EC-C9D3-9255-B12760126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792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8297FF-613C-1846-EC33-5E5262A78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47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9D4316-DBE8-E95E-FB5D-59A54D6FD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55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36A483-A1B3-6187-5CD8-FF03DA44D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089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5AB8B7-9163-888A-EE33-6CC8875B9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7224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BD1F8D-B935-0313-45A3-62D24F58F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215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A102A0-C2B1-8D7E-F651-1BF6DB6EB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6469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46CAB5-261A-9D8E-8F2C-BEBC5BB96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9136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AFD07C-24A5-DB89-D41C-9675886F0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5180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AA6C03-B46C-982D-F12A-1265050A0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943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25EE88-0F24-D62A-39C4-DEFCEC6DA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442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4B720F-9EAE-3476-33CA-B34350511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512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C3AEA4-29AB-9977-9173-A4DFB6347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02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2C915C-545A-16C7-D038-3D5A29086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7956"/>
            <a:ext cx="12192000" cy="691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840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25F383-B1E6-D35A-A749-1CE51C519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92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F19EE1-D6C3-3A26-A553-DC8ECF67F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329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5CEDD1-F33A-4242-A55E-7D8CB266E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844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AC6CE6-39BC-68E1-EDC0-318692399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770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481296-C7E9-8413-20DA-22EAF223A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0997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B6887D-62E7-229B-3E8F-A04B88329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081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657A88-7F24-9BAB-115C-2E8CA5216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171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CAA212-205A-D52E-4F98-DC6ED8579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3587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F4B2B1-F87D-F186-47CE-EBEC06CB7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8707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F5EB42-B34F-6CD8-EEDF-4DF6ADC6F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10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A18639-2474-AE3A-3494-FC7C4B3E4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4315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343621-61DB-9D4F-DD52-4A2205B51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7869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7F7664-DC6E-6BCB-571E-9ABDF562E759}"/>
              </a:ext>
            </a:extLst>
          </p:cNvPr>
          <p:cNvSpPr/>
          <p:nvPr/>
        </p:nvSpPr>
        <p:spPr>
          <a:xfrm>
            <a:off x="5015415" y="2439301"/>
            <a:ext cx="21611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184751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368</TotalTime>
  <Words>5</Words>
  <Application>Microsoft Office PowerPoint</Application>
  <PresentationFormat>Widescreen</PresentationFormat>
  <Paragraphs>2</Paragraphs>
  <Slides>91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anurag sharma</dc:creator>
  <cp:lastModifiedBy>anurag sharma</cp:lastModifiedBy>
  <cp:revision>17</cp:revision>
  <dcterms:created xsi:type="dcterms:W3CDTF">2023-09-02T05:29:50Z</dcterms:created>
  <dcterms:modified xsi:type="dcterms:W3CDTF">2023-09-03T19:01:07Z</dcterms:modified>
</cp:coreProperties>
</file>